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455" r:id="rId2"/>
    <p:sldId id="456" r:id="rId3"/>
    <p:sldId id="457" r:id="rId4"/>
    <p:sldId id="458" r:id="rId5"/>
    <p:sldId id="459" r:id="rId6"/>
    <p:sldId id="460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A76799-AFFD-4FBA-A80F-7C33EEC377B3}" type="datetimeFigureOut">
              <a:rPr lang="it-IT" smtClean="0"/>
              <a:t>18/06/2019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A5084-85B5-40F4-9CC6-406AAE32451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7142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02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10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9128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680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889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174B3C-CD38-44C0-91E2-AF6B01EFE0F9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1D5A06CF-D5C7-460E-872A-3DA9D894235B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278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67C3D0-9AFF-4BA2-8949-5E0CE435C7A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20438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1C25DC-4C1C-497B-87AF-472693449B7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99651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D3B669-3D22-4F18-908D-83EA0484192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93120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2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2CE389-AA6F-49A5-94B7-CCD51C5CBE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75285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FC3C69-8242-48CE-82DE-20EC05E3BF4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7911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294995-9424-485A-9538-5529583D085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85269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95FCF6-4C5D-44D8-9E0D-4A891C63157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19926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2DDA1A-A142-4FF6-B724-DDE5465FA76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21219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E51974-5365-4078-AD8C-EDAFA63BADC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3565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DEFBB7-442D-455E-8D1F-0B353FFFDB5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1046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2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35E2B4-03FC-43B6-BF71-E36D58005C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75340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2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2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7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7" y="6246817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7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CC8F9C86-26A5-4043-A435-A2A025DF9D1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1471801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5738"/>
            <a:ext cx="9144000" cy="405495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Incoronate il Re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Incoronate il Re,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l’Agnello sul suo tron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Udite la sua musica,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sempre risveglierà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L’anima mia per cantare al mio Re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 cielo Lui regnerà tutta l’eternità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532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5738"/>
            <a:ext cx="9144000" cy="405495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Maestà al Signor,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Lui vive e siede sul suo tron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L’unico Dio io adorerò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il Re che sempre regnerà!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952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773044"/>
            <a:ext cx="9144000" cy="405495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Incoronate il Re,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sulla morte trionfò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Risorto è in vittoria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Adesso canterò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Di Lui che è morto per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donare vita a me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il Re risorto che vivrà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Tutta l’eternità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640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5738"/>
            <a:ext cx="9144000" cy="405495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Maestà al Signor,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Lui vive e siede sul suo tron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L’unico Dio io adorerò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il Re che sempre regnerà!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719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5738"/>
            <a:ext cx="9144000" cy="405495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Gioisco nel mio Re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morto lui per me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sua gloria splenderà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Tutta l’eternità </a:t>
            </a:r>
            <a:r>
              <a:rPr lang="it-IT" sz="2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19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5738"/>
            <a:ext cx="9144000" cy="4054958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Maestà al Signor,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Lui vive e siede sul suo tron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L’unico Dio io adorerò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È il Re che sempre regnerà!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i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211640" y="6237288"/>
            <a:ext cx="7729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b="1" dirty="0">
                <a:ln>
                  <a:solidFill>
                    <a:sysClr val="windowText" lastClr="000000"/>
                  </a:solidFill>
                </a:ln>
                <a:solidFill>
                  <a:srgbClr val="F8F8F8"/>
                </a:solidFill>
                <a:latin typeface="Bookman Old Style" panose="02050604050505020204" pitchFamily="18" charset="0"/>
                <a:ea typeface="Arial Unicode MS" pitchFamily="34" charset="-128"/>
                <a:cs typeface="Arial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4055389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Presentazione su schermo (4:3)</PresentationFormat>
  <Paragraphs>47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Times New Roman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MSofficepro2929</cp:lastModifiedBy>
  <cp:revision>2</cp:revision>
  <dcterms:created xsi:type="dcterms:W3CDTF">2019-01-16T09:33:20Z</dcterms:created>
  <dcterms:modified xsi:type="dcterms:W3CDTF">2019-06-18T13:12:48Z</dcterms:modified>
</cp:coreProperties>
</file>