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47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FDE3-8790-4F5B-ACF6-6D951B525A2F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1932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4B708-E6EB-4315-98C8-1FA8A2F38DF2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14496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7D0CE-1C56-48C1-9E38-81A59A73D919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99457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B3207-6088-4ECF-A0BE-FB08703369A1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56020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A6788-C7BC-44C3-B92C-8C9CE9406B1D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52113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A4ED8-12C7-4B17-A8A3-1A1F040E2B7B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59047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717F5-6270-4C2F-8A01-C1873F9F191E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24456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E86B7-9914-4191-84FD-11C63CD3E966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57088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5C7A2-3CAD-4F03-8143-898921165849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034352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150F9-B8F8-4191-B614-551A6801D81F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53960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C3715-D47B-46F5-B156-13CD45B77366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165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 alt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C7FEC-991A-4830-B102-7413F496F148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497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254955"/>
            <a:ext cx="9144000" cy="5386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11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Gesù ritornerà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it-IT" alt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Come ai tempi di Elia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il fuoco di Dio </a:t>
            </a:r>
            <a:r>
              <a:rPr lang="it-IT" altLang="it-IT" sz="36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chiediam</a:t>
            </a: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come ai giorni di Mosè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giustizia e pace </a:t>
            </a:r>
            <a:r>
              <a:rPr lang="it-IT" altLang="it-IT" sz="36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vogliam</a:t>
            </a: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,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ma siamo in tempi di prova,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di guerra di fame e </a:t>
            </a:r>
            <a:r>
              <a:rPr lang="it-IT" altLang="it-IT" sz="36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terror</a:t>
            </a: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siamo la voce che ancora grida: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“Prepara la via del Signor”.</a:t>
            </a:r>
          </a:p>
        </p:txBody>
      </p:sp>
    </p:spTree>
    <p:extLst>
      <p:ext uri="{BB962C8B-B14F-4D97-AF65-F5344CB8AC3E}">
        <p14:creationId xmlns:p14="http://schemas.microsoft.com/office/powerpoint/2010/main" val="14584330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0" y="2"/>
            <a:ext cx="9144000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Gesù verrà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su di una nuvola,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la tromba suonerà,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di gloria splenderà.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Lo </a:t>
            </a:r>
            <a:r>
              <a:rPr lang="it-IT" altLang="it-IT" sz="40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innalziam</a:t>
            </a: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insieme </a:t>
            </a:r>
            <a:r>
              <a:rPr lang="it-IT" altLang="it-IT" sz="40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giubiliam</a:t>
            </a: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sul monte Sion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Gesù ritornerà.</a:t>
            </a:r>
            <a:endParaRPr lang="it-IT" altLang="it-IT" sz="48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9042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9144000" cy="507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Come il tuo servo Ezechiele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il soffio di Dio </a:t>
            </a:r>
            <a:r>
              <a:rPr lang="it-IT" altLang="it-IT" sz="36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attendiam</a:t>
            </a: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come Davide servo, tuo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un tempio di lode </a:t>
            </a:r>
            <a:r>
              <a:rPr lang="it-IT" altLang="it-IT" sz="36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innalziam</a:t>
            </a: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ma ora che c’è la raccolta e i campi son bianchi oramai,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noi siamo i tuoi servi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ancora gridiamo: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“venite ritorna il Signor”.</a:t>
            </a: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3284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0" y="0"/>
            <a:ext cx="9144000" cy="5324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Gesù verrà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su di una nuvola,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la tromba suonerà,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di gloria splenderà.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Lo </a:t>
            </a:r>
            <a:r>
              <a:rPr lang="it-IT" altLang="it-IT" sz="40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innalziam</a:t>
            </a: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insieme </a:t>
            </a:r>
            <a:r>
              <a:rPr lang="it-IT" altLang="it-IT" sz="40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giubiliam</a:t>
            </a: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sul monte il Sion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Gesù ritornerà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2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3684603711"/>
      </p:ext>
    </p:extLst>
  </p:cSld>
  <p:clrMapOvr>
    <a:masterClrMapping/>
  </p:clrMapOvr>
</p:sld>
</file>

<file path=ppt/theme/theme1.xml><?xml version="1.0" encoding="utf-8"?>
<a:theme xmlns:a="http://schemas.openxmlformats.org/drawingml/2006/main" name="Struttura predefinita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</TotalTime>
  <Words>155</Words>
  <Application>Microsoft Office PowerPoint</Application>
  <PresentationFormat>Presentazione su schermo (4:3)</PresentationFormat>
  <Paragraphs>35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9" baseType="lpstr">
      <vt:lpstr>Arial</vt:lpstr>
      <vt:lpstr>Bookman Old Style</vt:lpstr>
      <vt:lpstr>Calibri</vt:lpstr>
      <vt:lpstr>Calibri Light</vt:lpstr>
      <vt:lpstr>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terry</dc:creator>
  <cp:lastModifiedBy>microsoft2498</cp:lastModifiedBy>
  <cp:revision>5</cp:revision>
  <dcterms:created xsi:type="dcterms:W3CDTF">2017-06-23T17:44:54Z</dcterms:created>
  <dcterms:modified xsi:type="dcterms:W3CDTF">2018-06-30T14:25:48Z</dcterms:modified>
</cp:coreProperties>
</file>