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31" r:id="rId2"/>
    <p:sldId id="335" r:id="rId3"/>
    <p:sldId id="334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4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A2A43B-9328-4270-A792-E683C3B9A7F4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3089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162495-2C6A-4007-809D-58C4185B0846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7025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8C75B-FE1D-4DBB-841F-94A97AD8BFFF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24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D73E9C-5906-4B8B-A1FA-CCCD43813681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03935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3D65FA-0613-47BF-8A69-F9BF2B9436E1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0956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F905A2-AA13-465A-825D-11021DD5B676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9495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EE3557-8BB4-4193-8539-DE9F4D06BCCF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46231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51572-B17A-4AD5-A901-B2914C22D65C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6587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7675B3-3A45-431E-9723-AF3403FC2EFD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4012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0DCCAB-A086-4E0F-8C95-FC8BAA58208A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16939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8CCFD-812E-41E6-AB06-F604833880D1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4431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C66EA85-52F6-45C3-9436-D07547B358FB}" type="slidenum">
              <a:rPr lang="it-IT" altLang="it-IT" smtClean="0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76723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72206CDB-151E-405A-B85A-5CF17FA8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4960"/>
            <a:ext cx="9143999" cy="62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Pace nella tormenta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piangi,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perché sei in difficoltà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provi a dimenticare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le tue lacrime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Solo senti pena e tristezza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il futuro aspetti incerto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Puoi aver pace nella tormenta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8CC8B5A3-F9F0-4341-A588-F5F9CDE0D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2813" y="6308727"/>
            <a:ext cx="4318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it-IT" altLang="it-IT" sz="800">
                <a:solidFill>
                  <a:srgbClr val="000000"/>
                </a:solidFill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1869732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72206CDB-151E-405A-B85A-5CF17FA8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45583"/>
            <a:ext cx="9143999" cy="586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Tante volte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affrontiamo delle prove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il mio cuore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anela una risposta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Signore mi consola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mi aiuta un’altra volta 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 pace, in mezzo alla tormenta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8CC8B5A3-F9F0-4341-A588-F5F9CDE0D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2813" y="6308727"/>
            <a:ext cx="4318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it-IT" altLang="it-IT" sz="800">
                <a:solidFill>
                  <a:srgbClr val="000000"/>
                </a:solidFill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2418170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72206CDB-151E-405A-B85A-5CF17FA8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556569"/>
            <a:ext cx="9144000" cy="718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Puoi aver,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pace nella tormenta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Fede e speranza,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forze più non hai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 il tuo mondo, fatto a pezzi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Signor guiderà i tuoi passi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 pace, in mezzo alla tormenta</a:t>
            </a: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48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195" name="Text Box 3">
            <a:extLst>
              <a:ext uri="{FF2B5EF4-FFF2-40B4-BE49-F238E27FC236}">
                <a16:creationId xmlns:a16="http://schemas.microsoft.com/office/drawing/2014/main" id="{8CC8B5A3-F9F0-4341-A588-F5F9CDE0D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2813" y="6308727"/>
            <a:ext cx="431800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it-IT" altLang="it-IT" sz="800">
                <a:solidFill>
                  <a:srgbClr val="000000"/>
                </a:solidFill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152333577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100</Words>
  <Application>Microsoft Office PowerPoint</Application>
  <PresentationFormat>Presentazione su schermo (4:3)</PresentationFormat>
  <Paragraphs>29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Struttura predefinita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2</cp:revision>
  <dcterms:created xsi:type="dcterms:W3CDTF">2018-04-06T09:26:39Z</dcterms:created>
  <dcterms:modified xsi:type="dcterms:W3CDTF">2019-03-10T18:54:59Z</dcterms:modified>
</cp:coreProperties>
</file>