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6BF03-476F-4A4A-9F68-2ED09E7C8C9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257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35925-FEEF-44BE-994D-EC33E20061D0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359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8E789-6353-4085-AA98-0B3B29C1C34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019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FA606-9E71-463D-91FD-6FFA4EFA6C8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72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EBBA-0475-4C88-81D7-4E30D76B27C5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254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84A68-7F44-4AFC-BDFF-E08D57FF363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748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32167-A104-4374-B9DA-E53AD02C9887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782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A66D6-26D7-471C-94AD-65C519280FB2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219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9D701-F5C3-4915-8501-9C3697D53238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823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E2C-C841-43DC-9766-ABE8196DABEC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009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37DD-2C2A-430D-A3B1-0F29207EC756}" type="slidenum">
              <a:rPr lang="it-IT" altLang="it-IT" smtClean="0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073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73448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34599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it-IT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Adoro te Signore mio</a:t>
            </a:r>
          </a:p>
          <a:p>
            <a:pPr>
              <a:spcBef>
                <a:spcPts val="0"/>
              </a:spcBef>
            </a:pP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Adoro te Signore mio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Nessuno è come te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Adoro te, mio Re dei re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voglio che tu regni in me 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amo te,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la mia giustizia sei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Adoro te Signore mio</a:t>
            </a:r>
          </a:p>
          <a:p>
            <a:pPr>
              <a:spcBef>
                <a:spcPts val="0"/>
              </a:spcBef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Nessuno è come te</a:t>
            </a: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039391258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43</Words>
  <Application>Microsoft Office PowerPoint</Application>
  <PresentationFormat>Presentazione su schermo (4:3)</PresentationFormat>
  <Paragraphs>13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7_Struttura predefinita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5</cp:revision>
  <dcterms:created xsi:type="dcterms:W3CDTF">2017-10-20T14:42:24Z</dcterms:created>
  <dcterms:modified xsi:type="dcterms:W3CDTF">2019-02-19T08:38:28Z</dcterms:modified>
</cp:coreProperties>
</file>