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>
        <p:scale>
          <a:sx n="74" d="100"/>
          <a:sy n="74" d="100"/>
        </p:scale>
        <p:origin x="192" y="6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EBE2B-826F-4522-8F24-0DE3CD99566D}" type="datetimeFigureOut">
              <a:rPr lang="it-IT" smtClean="0"/>
              <a:t>13/01/2018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8A318-061A-4E1B-BAFE-BE0540CEC46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555197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EBE2B-826F-4522-8F24-0DE3CD99566D}" type="datetimeFigureOut">
              <a:rPr lang="it-IT" smtClean="0"/>
              <a:t>13/01/2018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8A318-061A-4E1B-BAFE-BE0540CEC46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42290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EBE2B-826F-4522-8F24-0DE3CD99566D}" type="datetimeFigureOut">
              <a:rPr lang="it-IT" smtClean="0"/>
              <a:t>13/01/2018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8A318-061A-4E1B-BAFE-BE0540CEC46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73491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EBE2B-826F-4522-8F24-0DE3CD99566D}" type="datetimeFigureOut">
              <a:rPr lang="it-IT" smtClean="0"/>
              <a:t>13/01/2018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8A318-061A-4E1B-BAFE-BE0540CEC46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603147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EBE2B-826F-4522-8F24-0DE3CD99566D}" type="datetimeFigureOut">
              <a:rPr lang="it-IT" smtClean="0"/>
              <a:t>13/01/2018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8A318-061A-4E1B-BAFE-BE0540CEC46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77558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EBE2B-826F-4522-8F24-0DE3CD99566D}" type="datetimeFigureOut">
              <a:rPr lang="it-IT" smtClean="0"/>
              <a:t>13/01/2018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8A318-061A-4E1B-BAFE-BE0540CEC46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24730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EBE2B-826F-4522-8F24-0DE3CD99566D}" type="datetimeFigureOut">
              <a:rPr lang="it-IT" smtClean="0"/>
              <a:t>13/01/2018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8A318-061A-4E1B-BAFE-BE0540CEC46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52816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EBE2B-826F-4522-8F24-0DE3CD99566D}" type="datetimeFigureOut">
              <a:rPr lang="it-IT" smtClean="0"/>
              <a:t>13/01/2018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8A318-061A-4E1B-BAFE-BE0540CEC46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148139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EBE2B-826F-4522-8F24-0DE3CD99566D}" type="datetimeFigureOut">
              <a:rPr lang="it-IT" smtClean="0"/>
              <a:t>13/01/2018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8A318-061A-4E1B-BAFE-BE0540CEC46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54215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EBE2B-826F-4522-8F24-0DE3CD99566D}" type="datetimeFigureOut">
              <a:rPr lang="it-IT" smtClean="0"/>
              <a:t>13/01/2018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8A318-061A-4E1B-BAFE-BE0540CEC46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251453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EBE2B-826F-4522-8F24-0DE3CD99566D}" type="datetimeFigureOut">
              <a:rPr lang="it-IT" smtClean="0"/>
              <a:t>13/01/2018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8A318-061A-4E1B-BAFE-BE0540CEC46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63860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9EBE2B-826F-4522-8F24-0DE3CD99566D}" type="datetimeFigureOut">
              <a:rPr lang="it-IT" smtClean="0"/>
              <a:t>13/01/2018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08A318-061A-4E1B-BAFE-BE0540CEC46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18529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23AF48E-4307-4F75-84EF-33666BCBB1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438833"/>
            <a:ext cx="9144000" cy="598033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vittoria è nostra! La vittoria è nostra</a:t>
            </a:r>
            <a:b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Nel nome di Gesù!</a:t>
            </a:r>
            <a:b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Satana è sconfitto! Satana è sconfitto</a:t>
            </a:r>
            <a:b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Nel nome di Gesù!</a:t>
            </a:r>
            <a:b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endParaRPr lang="it-IT" sz="40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54597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23AF48E-4307-4F75-84EF-33666BCBB1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438833"/>
            <a:ext cx="9144000" cy="4107409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Chi può dire ciò che Dio può far?</a:t>
            </a:r>
            <a:b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Chi può dire la Sua fedeltà?</a:t>
            </a:r>
            <a:b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Nel Suo nome onnipotente,</a:t>
            </a:r>
            <a:b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b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</a:b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Tutto si muoverà!</a:t>
            </a:r>
          </a:p>
        </p:txBody>
      </p:sp>
    </p:spTree>
    <p:extLst>
      <p:ext uri="{BB962C8B-B14F-4D97-AF65-F5344CB8AC3E}">
        <p14:creationId xmlns:p14="http://schemas.microsoft.com/office/powerpoint/2010/main" val="321934099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18</Words>
  <Application>Microsoft Office PowerPoint</Application>
  <PresentationFormat>Presentazione su schermo (4:3)</PresentationFormat>
  <Paragraphs>2</Paragraphs>
  <Slides>2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</vt:i4>
      </vt:variant>
    </vt:vector>
  </HeadingPairs>
  <TitlesOfParts>
    <vt:vector size="7" baseType="lpstr">
      <vt:lpstr>Arial</vt:lpstr>
      <vt:lpstr>Bookman Old Style</vt:lpstr>
      <vt:lpstr>Calibri</vt:lpstr>
      <vt:lpstr>Calibri Light</vt:lpstr>
      <vt:lpstr>Tema di Office</vt:lpstr>
      <vt:lpstr>La vittoria è nostra! La vittoria è nostra Nel nome di Gesù! Satana è sconfitto! Satana è sconfitto Nel nome di Gesù!  </vt:lpstr>
      <vt:lpstr>Chi può dire ciò che Dio può far?  Chi può dire la Sua fedeltà?  Nel Suo nome onnipotente,  Tutto si muoverà!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vittoria è nostra! La vittoria è nostra Nel nome di Gesù! Satana è sconfitto! Satana è sconfitto Nel nome di Gesù!  </dc:title>
  <dc:creator>chiesa</dc:creator>
  <cp:lastModifiedBy>chiesa</cp:lastModifiedBy>
  <cp:revision>1</cp:revision>
  <dcterms:created xsi:type="dcterms:W3CDTF">2018-01-13T15:17:01Z</dcterms:created>
  <dcterms:modified xsi:type="dcterms:W3CDTF">2018-01-13T15:19:07Z</dcterms:modified>
</cp:coreProperties>
</file>