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9"/>
  </p:notesMasterIdLst>
  <p:sldIdLst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E3AD75-06BB-47DC-9CB2-94453AEFA360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48A233-9E87-45B6-A3F8-F1ADEE00A30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6901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4C99FE8A-0669-494A-AA38-7C9D52FBA222}" type="slidenum">
              <a:rPr lang="it-IT" altLang="it-IT">
                <a:solidFill>
                  <a:srgbClr val="000000"/>
                </a:solidFill>
              </a:rPr>
              <a:pPr eaLnBrk="1" hangingPunct="1"/>
              <a:t>1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195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5690EB2B-33D5-46C9-9CF0-00898B083B9E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1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8197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0859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4C99FE8A-0669-494A-AA38-7C9D52FBA222}" type="slidenum">
              <a:rPr lang="it-IT" altLang="it-IT">
                <a:solidFill>
                  <a:srgbClr val="000000"/>
                </a:solidFill>
              </a:rPr>
              <a:pPr eaLnBrk="1" hangingPunct="1"/>
              <a:t>2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195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5690EB2B-33D5-46C9-9CF0-00898B083B9E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2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8197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10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4C99FE8A-0669-494A-AA38-7C9D52FBA222}" type="slidenum">
              <a:rPr lang="it-IT" altLang="it-IT">
                <a:solidFill>
                  <a:srgbClr val="000000"/>
                </a:solidFill>
              </a:rPr>
              <a:pPr eaLnBrk="1" hangingPunct="1"/>
              <a:t>3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195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5690EB2B-33D5-46C9-9CF0-00898B083B9E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3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8197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0306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6C7A3D10-BF16-41DD-BBA7-E53B499C476B}" type="slidenum">
              <a:rPr lang="it-IT" altLang="it-IT">
                <a:solidFill>
                  <a:srgbClr val="000000"/>
                </a:solidFill>
              </a:rPr>
              <a:pPr eaLnBrk="1" hangingPunct="1"/>
              <a:t>4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024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FE1AF824-335B-4AAB-8271-937843869410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4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1024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11867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6C7A3D10-BF16-41DD-BBA7-E53B499C476B}" type="slidenum">
              <a:rPr lang="it-IT" altLang="it-IT">
                <a:solidFill>
                  <a:srgbClr val="000000"/>
                </a:solidFill>
              </a:rPr>
              <a:pPr eaLnBrk="1" hangingPunct="1"/>
              <a:t>5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024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FE1AF824-335B-4AAB-8271-937843869410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5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1024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3938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6C7A3D10-BF16-41DD-BBA7-E53B499C476B}" type="slidenum">
              <a:rPr lang="it-IT" altLang="it-IT">
                <a:solidFill>
                  <a:srgbClr val="000000"/>
                </a:solidFill>
              </a:rPr>
              <a:pPr eaLnBrk="1" hangingPunct="1"/>
              <a:t>6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1024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FE1AF824-335B-4AAB-8271-937843869410}" type="slidenum">
              <a:rPr lang="it-IT" altLang="it-IT" sz="120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6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1024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22490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5763CC-617F-4963-AAA2-AEE5E1EA40E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99648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D32C43-6E31-4C87-8A01-EAB59911F42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34371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58BF73-70D9-4829-9377-C2E4252CDD6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95130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741305-5300-4AF7-B6E2-A5B3D51920A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06634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7EEB6D-EE59-4943-AB11-D6463E94578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51331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B6779C-E2F2-4F69-93F5-C67FF58C644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19928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72C771-7003-4468-8811-9D0195B1B4F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79115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4495F9-F5E2-4BF4-AE97-46774699FA2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76522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9A1AEB-523F-4DC6-8475-499BBBB7E8D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0443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385487-A5A1-4D4D-95DB-C55CF7212AB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66501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111D4D-C2CB-43F5-BDC8-3DEAD01F747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543509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CB28DE-7268-4022-8093-DDF518BA300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833415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F28C61-C30E-4D56-83B1-08D2CF7A571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225518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E2C544-88A6-477A-9B39-FD2D661E3F9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722187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9489AA-E0C7-4852-8B2B-3768401016C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999382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5E3907-3935-4430-AFB1-7E2C095BC81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146379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F97C28-2C12-4EAA-B655-848B64D8C76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18513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DA8F7C-8580-4D12-AC2D-7F5ABC1BFC0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191246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B85A97-B563-4CD1-B2E4-D7E5997E30D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904970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B4B7FB-A3D9-40A8-932E-96187A724FF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22790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4C3AC6-374F-4B56-9F55-BF29CE5701F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135020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D1EF28-E3FA-4B2C-8306-6F58CA136D6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44501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730DE5B-64E1-4811-88DF-0518C2A5D693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6254660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2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AF402C1-3ABC-4C74-9366-15A3CCBC9803}" type="slidenum">
              <a:rPr lang="it-IT" alt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28025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25595" rIns="0" bIns="0" anchor="ctr"/>
          <a:lstStyle/>
          <a:p>
            <a:pPr algn="ctr" defTabSz="449263" fontAlgn="base">
              <a:lnSpc>
                <a:spcPct val="123000"/>
              </a:lnSpc>
              <a:spcBef>
                <a:spcPct val="0"/>
              </a:spcBef>
              <a:spcAft>
                <a:spcPct val="0"/>
              </a:spcAft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1600" b="1" dirty="0">
                <a:latin typeface="Bookman Old Style" pitchFamily="18" charset="0"/>
                <a:cs typeface="Times New Roman" pitchFamily="18" charset="0"/>
              </a:rPr>
              <a:t>Torno alla vera adorazione</a:t>
            </a:r>
            <a:endParaRPr lang="it-IT" sz="4400" b="1" dirty="0">
              <a:latin typeface="Bookman Old Style" pitchFamily="18" charset="0"/>
            </a:endParaRPr>
          </a:p>
          <a:p>
            <a:pPr algn="ctr" defTabSz="449263" fontAlgn="base">
              <a:spcBef>
                <a:spcPts val="1200"/>
              </a:spcBef>
              <a:spcAft>
                <a:spcPct val="0"/>
              </a:spcAft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Quando vengo a Te, </a:t>
            </a:r>
          </a:p>
          <a:p>
            <a:pPr algn="ctr" defTabSz="449263" fontAlgn="base">
              <a:spcBef>
                <a:spcPts val="1200"/>
              </a:spcBef>
              <a:spcAft>
                <a:spcPct val="0"/>
              </a:spcAft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Solo e semplice, </a:t>
            </a:r>
          </a:p>
          <a:p>
            <a:pPr algn="ctr" defTabSz="449263" fontAlgn="base">
              <a:spcBef>
                <a:spcPts val="1200"/>
              </a:spcBef>
              <a:spcAft>
                <a:spcPct val="0"/>
              </a:spcAft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Siamo solo noi, </a:t>
            </a:r>
          </a:p>
          <a:p>
            <a:pPr algn="ctr" defTabSz="449263" fontAlgn="base">
              <a:spcBef>
                <a:spcPts val="1200"/>
              </a:spcBef>
              <a:spcAft>
                <a:spcPct val="0"/>
              </a:spcAft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Spero proprio che, </a:t>
            </a:r>
          </a:p>
          <a:p>
            <a:pPr algn="ctr" defTabSz="449263" fontAlgn="base">
              <a:spcBef>
                <a:spcPts val="1200"/>
              </a:spcBef>
              <a:spcAft>
                <a:spcPct val="0"/>
              </a:spcAft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Ciò che ho per Te, </a:t>
            </a:r>
          </a:p>
          <a:p>
            <a:pPr algn="ctr" defTabSz="449263" fontAlgn="base">
              <a:spcBef>
                <a:spcPts val="1200"/>
              </a:spcBef>
              <a:spcAft>
                <a:spcPct val="0"/>
              </a:spcAft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ti raggiunga il cuor </a:t>
            </a:r>
          </a:p>
          <a:p>
            <a:pPr algn="ctr" defTabSz="449263" fontAlgn="base">
              <a:lnSpc>
                <a:spcPct val="123000"/>
              </a:lnSpc>
              <a:spcBef>
                <a:spcPct val="0"/>
              </a:spcBef>
              <a:spcAft>
                <a:spcPct val="0"/>
              </a:spcAft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400" b="1" i="1" dirty="0">
              <a:solidFill>
                <a:srgbClr val="000000"/>
              </a:solidFill>
              <a:latin typeface="Bookman Old Style" pitchFamily="18" charset="0"/>
            </a:endParaRPr>
          </a:p>
          <a:p>
            <a:pPr algn="ctr" defTabSz="449263" fontAlgn="base">
              <a:lnSpc>
                <a:spcPct val="5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200" b="1" i="1" kern="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2131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25595" rIns="0" bIns="0" anchor="ctr"/>
          <a:lstStyle/>
          <a:p>
            <a:pPr algn="ctr" defTabSz="449263" fontAlgn="base">
              <a:spcBef>
                <a:spcPts val="600"/>
              </a:spcBef>
              <a:spcAft>
                <a:spcPct val="0"/>
              </a:spcAft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canto che offro a Te,</a:t>
            </a:r>
          </a:p>
          <a:p>
            <a:pPr algn="ctr" defTabSz="449263" fontAlgn="base">
              <a:spcBef>
                <a:spcPts val="600"/>
              </a:spcBef>
              <a:spcAft>
                <a:spcPct val="0"/>
              </a:spcAft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dice tutto di me, </a:t>
            </a:r>
          </a:p>
          <a:p>
            <a:pPr algn="ctr" defTabSz="449263" fontAlgn="base">
              <a:spcBef>
                <a:spcPts val="600"/>
              </a:spcBef>
              <a:spcAft>
                <a:spcPct val="0"/>
              </a:spcAft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Spero che lo amerai</a:t>
            </a:r>
          </a:p>
          <a:p>
            <a:pPr algn="ctr" defTabSz="407988" fontAlgn="base" hangingPunct="0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Tu chiedi sincerità, </a:t>
            </a:r>
          </a:p>
          <a:p>
            <a:pPr algn="ctr" defTabSz="407988" fontAlgn="base" hangingPunct="0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Cerchi in profondità, </a:t>
            </a:r>
            <a:b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</a:b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Tu guardi dentro </a:t>
            </a:r>
          </a:p>
          <a:p>
            <a:pPr algn="ctr" defTabSz="407988" fontAlgn="base" hangingPunct="0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mio cuor</a:t>
            </a:r>
          </a:p>
        </p:txBody>
      </p:sp>
    </p:spTree>
    <p:extLst>
      <p:ext uri="{BB962C8B-B14F-4D97-AF65-F5344CB8AC3E}">
        <p14:creationId xmlns:p14="http://schemas.microsoft.com/office/powerpoint/2010/main" val="642909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74136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25595" rIns="0" bIns="0" anchor="ctr"/>
          <a:lstStyle/>
          <a:p>
            <a:pPr algn="ctr" defTabSz="407988" fontAlgn="base" hangingPunct="0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Torno alla vera adorazione</a:t>
            </a:r>
          </a:p>
          <a:p>
            <a:pPr algn="ctr" defTabSz="407988" fontAlgn="base" hangingPunct="0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E ritorno a Te, </a:t>
            </a:r>
          </a:p>
          <a:p>
            <a:pPr algn="ctr" defTabSz="407988" fontAlgn="base" hangingPunct="0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soltanto a Te Gesù</a:t>
            </a:r>
          </a:p>
          <a:p>
            <a:pPr algn="ctr" defTabSz="407988" fontAlgn="base" hangingPunct="0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Mi pento per quello </a:t>
            </a:r>
          </a:p>
          <a:p>
            <a:pPr algn="ctr" defTabSz="407988" fontAlgn="base" hangingPunct="0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che ne ho fatto</a:t>
            </a:r>
          </a:p>
          <a:p>
            <a:pPr algn="ctr" defTabSz="407988" fontAlgn="base" hangingPunct="0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Quanto riguarda Te,</a:t>
            </a:r>
          </a:p>
          <a:p>
            <a:pPr algn="ctr" defTabSz="407988" fontAlgn="base" hangingPunct="0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soltanto Te Gesù</a:t>
            </a:r>
          </a:p>
          <a:p>
            <a:pPr algn="ctr" defTabSz="449263" fontAlgn="base">
              <a:lnSpc>
                <a:spcPct val="123000"/>
              </a:lnSpc>
              <a:spcBef>
                <a:spcPct val="0"/>
              </a:spcBef>
              <a:spcAft>
                <a:spcPct val="0"/>
              </a:spcAft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400" b="1" i="1" dirty="0">
              <a:solidFill>
                <a:srgbClr val="000000"/>
              </a:solidFill>
              <a:latin typeface="Bookman Old Style" pitchFamily="18" charset="0"/>
            </a:endParaRPr>
          </a:p>
          <a:p>
            <a:pPr algn="ctr" defTabSz="449263" fontAlgn="base">
              <a:lnSpc>
                <a:spcPct val="5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200" b="1" i="1" kern="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1854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25595" rIns="0" bIns="0" anchor="ctr"/>
          <a:lstStyle/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Chi può esprimere </a:t>
            </a:r>
          </a:p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il valore tuo, </a:t>
            </a:r>
          </a:p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Mio eterno Re</a:t>
            </a:r>
          </a:p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Ed io sono qui, </a:t>
            </a:r>
          </a:p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solo e semplice,</a:t>
            </a:r>
          </a:p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Appartengo a Te</a:t>
            </a:r>
          </a:p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8F8F8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soltanto a Te Gesù</a:t>
            </a:r>
          </a:p>
          <a:p>
            <a:pPr algn="ctr" defTabSz="407988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endParaRPr lang="it-IT" sz="2400" b="1" i="1" dirty="0">
              <a:solidFill>
                <a:srgbClr val="000000"/>
              </a:solidFill>
              <a:latin typeface="Bookman Old Style" pitchFamily="18" charset="0"/>
              <a:cs typeface="Arial Unicode MS" panose="020B0604020202020204" pitchFamily="34" charset="-128"/>
            </a:endParaRPr>
          </a:p>
          <a:p>
            <a:pPr algn="ctr" defTabSz="407988" fontAlgn="base">
              <a:lnSpc>
                <a:spcPct val="5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endParaRPr lang="it-IT" sz="2200" b="1" i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98760623"/>
      </p:ext>
    </p:extLst>
  </p:cSld>
  <p:clrMapOvr>
    <a:overrideClrMapping bg1="dk2" tx1="lt1" bg2="dk1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25595" rIns="0" bIns="0" anchor="ctr"/>
          <a:lstStyle/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Il canto che offro a Te, </a:t>
            </a:r>
          </a:p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dice tutto di me, </a:t>
            </a:r>
          </a:p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Spero che lo amerai</a:t>
            </a:r>
          </a:p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Tu chiedi sincerità, </a:t>
            </a:r>
          </a:p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Cerchi in profondità, </a:t>
            </a:r>
          </a:p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Tu guardi dentro </a:t>
            </a:r>
          </a:p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il mio cuor</a:t>
            </a:r>
          </a:p>
        </p:txBody>
      </p:sp>
    </p:spTree>
    <p:extLst>
      <p:ext uri="{BB962C8B-B14F-4D97-AF65-F5344CB8AC3E}">
        <p14:creationId xmlns:p14="http://schemas.microsoft.com/office/powerpoint/2010/main" val="617742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67544" y="346348"/>
            <a:ext cx="8208912" cy="616530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25595" rIns="0" bIns="0" anchor="ctr"/>
          <a:lstStyle/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Torno alla vera adorazione</a:t>
            </a:r>
          </a:p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E ritorno a Te, </a:t>
            </a:r>
          </a:p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soltanto a Te Gesù</a:t>
            </a:r>
          </a:p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Mi pento per quello </a:t>
            </a:r>
          </a:p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che ne ho fatto</a:t>
            </a:r>
          </a:p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endParaRPr 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  <a:cs typeface="Arial Unicode MS" panose="020B0604020202020204" pitchFamily="34" charset="-128"/>
            </a:endParaRPr>
          </a:p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Quanto riguarda Te, soltanto a Te Gesù </a:t>
            </a:r>
            <a:r>
              <a:rPr lang="it-IT" sz="28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(x2)</a:t>
            </a:r>
          </a:p>
          <a:p>
            <a:pPr algn="ctr" defTabSz="407988" fontAlgn="base" hangingPunct="0">
              <a:lnSpc>
                <a:spcPct val="93000"/>
              </a:lnSpc>
              <a:spcBef>
                <a:spcPts val="1200"/>
              </a:spcBef>
              <a:spcAft>
                <a:spcPct val="0"/>
              </a:spcAft>
              <a:buClr>
                <a:srgbClr val="000000"/>
              </a:buClr>
              <a:buSzPct val="100000"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r>
              <a:rPr lang="it-IT" sz="2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cs typeface="Arial Unicode MS" panose="020B0604020202020204" pitchFamily="34" charset="-128"/>
              </a:rPr>
              <a:t>fine</a:t>
            </a:r>
          </a:p>
          <a:p>
            <a:pPr algn="ctr" defTabSz="407988" fontAlgn="base">
              <a:lnSpc>
                <a:spcPct val="5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657225" algn="l"/>
                <a:tab pos="1312863" algn="l"/>
                <a:tab pos="1970088" algn="l"/>
                <a:tab pos="2627313" algn="l"/>
                <a:tab pos="3282950" algn="l"/>
                <a:tab pos="3940175" algn="l"/>
              </a:tabLst>
              <a:defRPr/>
            </a:pPr>
            <a:endParaRPr lang="it-IT" sz="2200" b="1" i="1" dirty="0">
              <a:solidFill>
                <a:srgbClr val="FFFFFF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C0C0C0"/>
                </a:outerShdw>
              </a:effectLst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30066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9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0_Tema di Office">
  <a:themeElements>
    <a:clrScheme name="1_Tema di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1_Tema di Office 16">
    <a:dk1>
      <a:srgbClr val="808080"/>
    </a:dk1>
    <a:lt1>
      <a:srgbClr val="F8F8F8"/>
    </a:lt1>
    <a:dk2>
      <a:srgbClr val="990000"/>
    </a:dk2>
    <a:lt2>
      <a:srgbClr val="000000"/>
    </a:lt2>
    <a:accent1>
      <a:srgbClr val="00CC99"/>
    </a:accent1>
    <a:accent2>
      <a:srgbClr val="3333CC"/>
    </a:accent2>
    <a:accent3>
      <a:srgbClr val="CAAAAA"/>
    </a:accent3>
    <a:accent4>
      <a:srgbClr val="D4D4D4"/>
    </a:accent4>
    <a:accent5>
      <a:srgbClr val="AAE2CA"/>
    </a:accent5>
    <a:accent6>
      <a:srgbClr val="2D2DB9"/>
    </a:accent6>
    <a:hlink>
      <a:srgbClr val="F8F8F8"/>
    </a:hlink>
    <a:folHlink>
      <a:srgbClr val="CC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184</Words>
  <Application>Microsoft Office PowerPoint</Application>
  <PresentationFormat>Presentazione su schermo (4:3)</PresentationFormat>
  <Paragraphs>54</Paragraphs>
  <Slides>6</Slides>
  <Notes>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6</vt:i4>
      </vt:variant>
    </vt:vector>
  </HeadingPairs>
  <TitlesOfParts>
    <vt:vector size="12" baseType="lpstr">
      <vt:lpstr>Arial</vt:lpstr>
      <vt:lpstr>Bookman Old Style</vt:lpstr>
      <vt:lpstr>Calibri</vt:lpstr>
      <vt:lpstr>Times New Roman</vt:lpstr>
      <vt:lpstr>9_Tema di Office</vt:lpstr>
      <vt:lpstr>10_Tema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6</cp:revision>
  <dcterms:created xsi:type="dcterms:W3CDTF">2016-04-19T12:07:07Z</dcterms:created>
  <dcterms:modified xsi:type="dcterms:W3CDTF">2019-09-19T14:13:23Z</dcterms:modified>
</cp:coreProperties>
</file>