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10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7"/>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092DB3C9-C530-46CE-A541-084952F2C3DB}" type="slidenum">
              <a:rPr lang="it-IT" altLang="it-IT"/>
              <a:pPr/>
              <a:t>‹N›</a:t>
            </a:fld>
            <a:endParaRPr lang="it-IT" altLang="it-IT"/>
          </a:p>
        </p:txBody>
      </p:sp>
    </p:spTree>
    <p:extLst>
      <p:ext uri="{BB962C8B-B14F-4D97-AF65-F5344CB8AC3E}">
        <p14:creationId xmlns:p14="http://schemas.microsoft.com/office/powerpoint/2010/main" val="682217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BFA76FD1-B51E-4AB8-B8D5-A7AC70AE3EB3}" type="slidenum">
              <a:rPr lang="it-IT" altLang="it-IT"/>
              <a:pPr/>
              <a:t>‹N›</a:t>
            </a:fld>
            <a:endParaRPr lang="it-IT" altLang="it-IT"/>
          </a:p>
        </p:txBody>
      </p:sp>
    </p:spTree>
    <p:extLst>
      <p:ext uri="{BB962C8B-B14F-4D97-AF65-F5344CB8AC3E}">
        <p14:creationId xmlns:p14="http://schemas.microsoft.com/office/powerpoint/2010/main" val="4208314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2"/>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71BC8E6-7A2F-4A7C-8299-F6F7C83A9367}" type="slidenum">
              <a:rPr lang="it-IT" altLang="it-IT"/>
              <a:pPr/>
              <a:t>‹N›</a:t>
            </a:fld>
            <a:endParaRPr lang="it-IT" altLang="it-IT"/>
          </a:p>
        </p:txBody>
      </p:sp>
    </p:spTree>
    <p:extLst>
      <p:ext uri="{BB962C8B-B14F-4D97-AF65-F5344CB8AC3E}">
        <p14:creationId xmlns:p14="http://schemas.microsoft.com/office/powerpoint/2010/main" val="1444472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1" y="1604965"/>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6614" y="1604965"/>
            <a:ext cx="4037012"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7905EF59-19E6-4B4B-9A13-1A4072777EED}" type="slidenum">
              <a:rPr lang="it-IT" altLang="it-IT"/>
              <a:pPr/>
              <a:t>‹N›</a:t>
            </a:fld>
            <a:endParaRPr lang="it-IT" altLang="it-IT"/>
          </a:p>
        </p:txBody>
      </p:sp>
    </p:spTree>
    <p:extLst>
      <p:ext uri="{BB962C8B-B14F-4D97-AF65-F5344CB8AC3E}">
        <p14:creationId xmlns:p14="http://schemas.microsoft.com/office/powerpoint/2010/main" val="2540521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3"/>
          <p:cNvSpPr>
            <a:spLocks noGrp="1" noChangeArrowheads="1"/>
          </p:cNvSpPr>
          <p:nvPr>
            <p:ph type="dt" idx="10"/>
          </p:nvPr>
        </p:nvSpPr>
        <p:spPr>
          <a:ln/>
        </p:spPr>
        <p:txBody>
          <a:bodyPr/>
          <a:lstStyle>
            <a:lvl1pPr>
              <a:defRPr/>
            </a:lvl1pPr>
          </a:lstStyle>
          <a:p>
            <a:pPr>
              <a:defRPr/>
            </a:pPr>
            <a:endParaRPr lang="it-IT"/>
          </a:p>
        </p:txBody>
      </p:sp>
      <p:sp>
        <p:nvSpPr>
          <p:cNvPr id="8" name="Rectangle 4"/>
          <p:cNvSpPr>
            <a:spLocks noGrp="1" noChangeArrowheads="1"/>
          </p:cNvSpPr>
          <p:nvPr>
            <p:ph type="ftr" idx="11"/>
          </p:nvPr>
        </p:nvSpPr>
        <p:spPr>
          <a:ln/>
        </p:spPr>
        <p:txBody>
          <a:bodyPr/>
          <a:lstStyle>
            <a:lvl1pPr>
              <a:defRPr/>
            </a:lvl1pPr>
          </a:lstStyle>
          <a:p>
            <a:pPr>
              <a:defRPr/>
            </a:pPr>
            <a:endParaRPr lang="it-IT"/>
          </a:p>
        </p:txBody>
      </p:sp>
      <p:sp>
        <p:nvSpPr>
          <p:cNvPr id="9" name="Rectangle 5"/>
          <p:cNvSpPr>
            <a:spLocks noGrp="1" noChangeArrowheads="1"/>
          </p:cNvSpPr>
          <p:nvPr>
            <p:ph type="sldNum" idx="12"/>
          </p:nvPr>
        </p:nvSpPr>
        <p:spPr>
          <a:ln/>
        </p:spPr>
        <p:txBody>
          <a:bodyPr/>
          <a:lstStyle>
            <a:lvl1pPr>
              <a:defRPr/>
            </a:lvl1pPr>
          </a:lstStyle>
          <a:p>
            <a:fld id="{8E392990-3FB6-4B7A-95B3-24EE4CF69498}" type="slidenum">
              <a:rPr lang="it-IT" altLang="it-IT"/>
              <a:pPr/>
              <a:t>‹N›</a:t>
            </a:fld>
            <a:endParaRPr lang="it-IT" altLang="it-IT"/>
          </a:p>
        </p:txBody>
      </p:sp>
    </p:spTree>
    <p:extLst>
      <p:ext uri="{BB962C8B-B14F-4D97-AF65-F5344CB8AC3E}">
        <p14:creationId xmlns:p14="http://schemas.microsoft.com/office/powerpoint/2010/main" val="1488987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3"/>
          <p:cNvSpPr>
            <a:spLocks noGrp="1" noChangeArrowheads="1"/>
          </p:cNvSpPr>
          <p:nvPr>
            <p:ph type="dt" idx="10"/>
          </p:nvPr>
        </p:nvSpPr>
        <p:spPr>
          <a:ln/>
        </p:spPr>
        <p:txBody>
          <a:bodyPr/>
          <a:lstStyle>
            <a:lvl1pPr>
              <a:defRPr/>
            </a:lvl1pPr>
          </a:lstStyle>
          <a:p>
            <a:pPr>
              <a:defRPr/>
            </a:pPr>
            <a:endParaRPr lang="it-IT"/>
          </a:p>
        </p:txBody>
      </p:sp>
      <p:sp>
        <p:nvSpPr>
          <p:cNvPr id="4" name="Rectangle 4"/>
          <p:cNvSpPr>
            <a:spLocks noGrp="1" noChangeArrowheads="1"/>
          </p:cNvSpPr>
          <p:nvPr>
            <p:ph type="ftr" idx="11"/>
          </p:nvPr>
        </p:nvSpPr>
        <p:spPr>
          <a:ln/>
        </p:spPr>
        <p:txBody>
          <a:bodyPr/>
          <a:lstStyle>
            <a:lvl1pPr>
              <a:defRPr/>
            </a:lvl1pPr>
          </a:lstStyle>
          <a:p>
            <a:pPr>
              <a:defRPr/>
            </a:pPr>
            <a:endParaRPr lang="it-IT"/>
          </a:p>
        </p:txBody>
      </p:sp>
      <p:sp>
        <p:nvSpPr>
          <p:cNvPr id="5" name="Rectangle 5"/>
          <p:cNvSpPr>
            <a:spLocks noGrp="1" noChangeArrowheads="1"/>
          </p:cNvSpPr>
          <p:nvPr>
            <p:ph type="sldNum" idx="12"/>
          </p:nvPr>
        </p:nvSpPr>
        <p:spPr>
          <a:ln/>
        </p:spPr>
        <p:txBody>
          <a:bodyPr/>
          <a:lstStyle>
            <a:lvl1pPr>
              <a:defRPr/>
            </a:lvl1pPr>
          </a:lstStyle>
          <a:p>
            <a:fld id="{7D293509-414F-4BF6-A44B-94E903AE8CD8}" type="slidenum">
              <a:rPr lang="it-IT" altLang="it-IT"/>
              <a:pPr/>
              <a:t>‹N›</a:t>
            </a:fld>
            <a:endParaRPr lang="it-IT" altLang="it-IT"/>
          </a:p>
        </p:txBody>
      </p:sp>
    </p:spTree>
    <p:extLst>
      <p:ext uri="{BB962C8B-B14F-4D97-AF65-F5344CB8AC3E}">
        <p14:creationId xmlns:p14="http://schemas.microsoft.com/office/powerpoint/2010/main" val="3103482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it-IT"/>
          </a:p>
        </p:txBody>
      </p:sp>
      <p:sp>
        <p:nvSpPr>
          <p:cNvPr id="3" name="Rectangle 4"/>
          <p:cNvSpPr>
            <a:spLocks noGrp="1" noChangeArrowheads="1"/>
          </p:cNvSpPr>
          <p:nvPr>
            <p:ph type="ftr" idx="11"/>
          </p:nvPr>
        </p:nvSpPr>
        <p:spPr>
          <a:ln/>
        </p:spPr>
        <p:txBody>
          <a:bodyPr/>
          <a:lstStyle>
            <a:lvl1pPr>
              <a:defRPr/>
            </a:lvl1pPr>
          </a:lstStyle>
          <a:p>
            <a:pPr>
              <a:defRPr/>
            </a:pPr>
            <a:endParaRPr lang="it-IT"/>
          </a:p>
        </p:txBody>
      </p:sp>
      <p:sp>
        <p:nvSpPr>
          <p:cNvPr id="4" name="Rectangle 5"/>
          <p:cNvSpPr>
            <a:spLocks noGrp="1" noChangeArrowheads="1"/>
          </p:cNvSpPr>
          <p:nvPr>
            <p:ph type="sldNum" idx="12"/>
          </p:nvPr>
        </p:nvSpPr>
        <p:spPr>
          <a:ln/>
        </p:spPr>
        <p:txBody>
          <a:bodyPr/>
          <a:lstStyle>
            <a:lvl1pPr>
              <a:defRPr/>
            </a:lvl1pPr>
          </a:lstStyle>
          <a:p>
            <a:fld id="{E0950439-E5F3-423D-AF16-F038343D000B}" type="slidenum">
              <a:rPr lang="it-IT" altLang="it-IT"/>
              <a:pPr/>
              <a:t>‹N›</a:t>
            </a:fld>
            <a:endParaRPr lang="it-IT" altLang="it-IT"/>
          </a:p>
        </p:txBody>
      </p:sp>
    </p:spTree>
    <p:extLst>
      <p:ext uri="{BB962C8B-B14F-4D97-AF65-F5344CB8AC3E}">
        <p14:creationId xmlns:p14="http://schemas.microsoft.com/office/powerpoint/2010/main" val="3776197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1"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A64DFA50-0167-4F35-8772-87A388053805}" type="slidenum">
              <a:rPr lang="it-IT" altLang="it-IT"/>
              <a:pPr/>
              <a:t>‹N›</a:t>
            </a:fld>
            <a:endParaRPr lang="it-IT" altLang="it-IT"/>
          </a:p>
        </p:txBody>
      </p:sp>
    </p:spTree>
    <p:extLst>
      <p:ext uri="{BB962C8B-B14F-4D97-AF65-F5344CB8AC3E}">
        <p14:creationId xmlns:p14="http://schemas.microsoft.com/office/powerpoint/2010/main" val="2146427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34DF73BC-1373-40D9-A40D-B635A0E62EB3}" type="slidenum">
              <a:rPr lang="it-IT" altLang="it-IT"/>
              <a:pPr/>
              <a:t>‹N›</a:t>
            </a:fld>
            <a:endParaRPr lang="it-IT" altLang="it-IT"/>
          </a:p>
        </p:txBody>
      </p:sp>
    </p:spTree>
    <p:extLst>
      <p:ext uri="{BB962C8B-B14F-4D97-AF65-F5344CB8AC3E}">
        <p14:creationId xmlns:p14="http://schemas.microsoft.com/office/powerpoint/2010/main" val="1290086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2359828-C31F-4754-A021-F93630E13881}" type="slidenum">
              <a:rPr lang="it-IT" altLang="it-IT"/>
              <a:pPr/>
              <a:t>‹N›</a:t>
            </a:fld>
            <a:endParaRPr lang="it-IT" altLang="it-IT"/>
          </a:p>
        </p:txBody>
      </p:sp>
    </p:spTree>
    <p:extLst>
      <p:ext uri="{BB962C8B-B14F-4D97-AF65-F5344CB8AC3E}">
        <p14:creationId xmlns:p14="http://schemas.microsoft.com/office/powerpoint/2010/main" val="4105364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7814" y="273050"/>
            <a:ext cx="2055812" cy="585628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1" y="273050"/>
            <a:ext cx="6018213" cy="585628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3FDA1524-7D99-4B17-9B4C-BDA2B37E39C4}" type="slidenum">
              <a:rPr lang="it-IT" altLang="it-IT"/>
              <a:pPr/>
              <a:t>‹N›</a:t>
            </a:fld>
            <a:endParaRPr lang="it-IT" altLang="it-IT"/>
          </a:p>
        </p:txBody>
      </p:sp>
    </p:spTree>
    <p:extLst>
      <p:ext uri="{BB962C8B-B14F-4D97-AF65-F5344CB8AC3E}">
        <p14:creationId xmlns:p14="http://schemas.microsoft.com/office/powerpoint/2010/main" val="2266013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457201" y="273050"/>
            <a:ext cx="8226425"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it-IT"/>
              <a:t>Cliccate per modificare il formato del testo del titolo</a:t>
            </a:r>
          </a:p>
        </p:txBody>
      </p:sp>
      <p:sp>
        <p:nvSpPr>
          <p:cNvPr id="2051" name="Rectangle 2"/>
          <p:cNvSpPr>
            <a:spLocks noGrp="1" noChangeArrowheads="1"/>
          </p:cNvSpPr>
          <p:nvPr>
            <p:ph type="body" idx="1"/>
          </p:nvPr>
        </p:nvSpPr>
        <p:spPr bwMode="auto">
          <a:xfrm>
            <a:off x="457201" y="1604965"/>
            <a:ext cx="822642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5592" rIns="0" bIns="0" numCol="1" anchor="t" anchorCtr="0" compatLnSpc="1">
            <a:prstTxWarp prst="textNoShape">
              <a:avLst/>
            </a:prstTxWarp>
          </a:bodyPr>
          <a:lstStyle/>
          <a:p>
            <a:pPr lvl="0"/>
            <a:r>
              <a:rPr lang="en-GB" altLang="it-IT"/>
              <a:t>Cliccate per modificare il formato del testo della struttura</a:t>
            </a:r>
          </a:p>
          <a:p>
            <a:pPr lvl="1"/>
            <a:r>
              <a:rPr lang="en-GB" altLang="it-IT"/>
              <a:t>Secondo livello struttura</a:t>
            </a:r>
          </a:p>
          <a:p>
            <a:pPr lvl="2"/>
            <a:r>
              <a:rPr lang="en-GB" altLang="it-IT"/>
              <a:t>Terzo livello struttura</a:t>
            </a:r>
          </a:p>
          <a:p>
            <a:pPr lvl="3"/>
            <a:r>
              <a:rPr lang="en-GB" altLang="it-IT"/>
              <a:t>Quarto livello struttura</a:t>
            </a:r>
          </a:p>
          <a:p>
            <a:pPr lvl="4"/>
            <a:r>
              <a:rPr lang="en-GB" altLang="it-IT"/>
              <a:t>Quinto livello struttura</a:t>
            </a:r>
          </a:p>
          <a:p>
            <a:pPr lvl="4"/>
            <a:r>
              <a:rPr lang="en-GB" altLang="it-IT"/>
              <a:t>Sesto livello struttura</a:t>
            </a:r>
          </a:p>
          <a:p>
            <a:pPr lvl="4"/>
            <a:r>
              <a:rPr lang="en-GB" altLang="it-IT"/>
              <a:t>Settimo livello struttura</a:t>
            </a:r>
          </a:p>
          <a:p>
            <a:pPr lvl="4"/>
            <a:r>
              <a:rPr lang="en-GB" altLang="it-IT"/>
              <a:t>Ottavo livello struttura</a:t>
            </a:r>
          </a:p>
          <a:p>
            <a:pPr lvl="4"/>
            <a:r>
              <a:rPr lang="en-GB" altLang="it-IT"/>
              <a:t>Nono livello struttura</a:t>
            </a:r>
          </a:p>
        </p:txBody>
      </p:sp>
      <p:sp>
        <p:nvSpPr>
          <p:cNvPr id="1027" name="Rectangle 3"/>
          <p:cNvSpPr>
            <a:spLocks noGrp="1" noChangeArrowheads="1"/>
          </p:cNvSpPr>
          <p:nvPr>
            <p:ph type="dt"/>
          </p:nvPr>
        </p:nvSpPr>
        <p:spPr bwMode="auto">
          <a:xfrm>
            <a:off x="457200" y="6246815"/>
            <a:ext cx="2127250"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hangingPunct="0">
              <a:lnSpc>
                <a:spcPct val="95000"/>
              </a:lnSpc>
              <a:buClr>
                <a:srgbClr val="000000"/>
              </a:buClr>
              <a:buSzPct val="100000"/>
              <a:buFont typeface="Times New Roman" pitchFamily="18" charset="0"/>
              <a:buNone/>
              <a:defRPr sz="1300">
                <a:solidFill>
                  <a:srgbClr val="000000"/>
                </a:solidFill>
                <a:latin typeface="Times New Roman" pitchFamily="18" charset="0"/>
                <a:cs typeface="Arial Unicode MS" pitchFamily="34" charset="-128"/>
              </a:defRPr>
            </a:lvl1pPr>
          </a:lstStyle>
          <a:p>
            <a:pPr>
              <a:defRPr/>
            </a:pPr>
            <a:endParaRPr lang="it-IT"/>
          </a:p>
        </p:txBody>
      </p:sp>
      <p:sp>
        <p:nvSpPr>
          <p:cNvPr id="1028" name="Rectangle 4"/>
          <p:cNvSpPr>
            <a:spLocks noGrp="1" noChangeArrowheads="1"/>
          </p:cNvSpPr>
          <p:nvPr>
            <p:ph type="ftr"/>
          </p:nvPr>
        </p:nvSpPr>
        <p:spPr bwMode="auto">
          <a:xfrm>
            <a:off x="3127376" y="6246815"/>
            <a:ext cx="289718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hangingPunct="0">
              <a:lnSpc>
                <a:spcPct val="95000"/>
              </a:lnSpc>
              <a:buClr>
                <a:srgbClr val="000000"/>
              </a:buClr>
              <a:buSzPct val="100000"/>
              <a:buFont typeface="Times New Roman" pitchFamily="18" charset="0"/>
              <a:buNone/>
              <a:defRPr sz="1300">
                <a:solidFill>
                  <a:srgbClr val="000000"/>
                </a:solidFill>
                <a:latin typeface="Times New Roman" pitchFamily="18" charset="0"/>
                <a:cs typeface="Arial Unicode MS" pitchFamily="34" charset="-128"/>
              </a:defRPr>
            </a:lvl1pPr>
          </a:lstStyle>
          <a:p>
            <a:pPr>
              <a:defRPr/>
            </a:pPr>
            <a:endParaRPr lang="it-IT"/>
          </a:p>
        </p:txBody>
      </p:sp>
      <p:sp>
        <p:nvSpPr>
          <p:cNvPr id="1029" name="Rectangle 5"/>
          <p:cNvSpPr>
            <a:spLocks noGrp="1" noChangeArrowheads="1"/>
          </p:cNvSpPr>
          <p:nvPr>
            <p:ph type="sldNum"/>
          </p:nvPr>
        </p:nvSpPr>
        <p:spPr bwMode="auto">
          <a:xfrm>
            <a:off x="6556375" y="6246815"/>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hangingPunct="0">
              <a:lnSpc>
                <a:spcPct val="95000"/>
              </a:lnSpc>
              <a:buClr>
                <a:srgbClr val="000000"/>
              </a:buClr>
              <a:buSzPct val="100000"/>
              <a:buFont typeface="Times New Roman" panose="02020603050405020304" pitchFamily="18" charset="0"/>
              <a:buNone/>
              <a:defRPr sz="1300">
                <a:solidFill>
                  <a:srgbClr val="000000"/>
                </a:solidFill>
                <a:latin typeface="Times New Roman" panose="02020603050405020304" pitchFamily="18" charset="0"/>
              </a:defRPr>
            </a:lvl1pPr>
          </a:lstStyle>
          <a:p>
            <a:fld id="{9367D7EB-2F17-436E-A898-92F263B32DFB}" type="slidenum">
              <a:rPr lang="it-IT" altLang="it-IT"/>
              <a:pPr/>
              <a:t>‹N›</a:t>
            </a:fld>
            <a:endParaRPr lang="it-IT" altLang="it-IT"/>
          </a:p>
        </p:txBody>
      </p:sp>
    </p:spTree>
    <p:extLst>
      <p:ext uri="{BB962C8B-B14F-4D97-AF65-F5344CB8AC3E}">
        <p14:creationId xmlns:p14="http://schemas.microsoft.com/office/powerpoint/2010/main" val="39499553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mj-lt"/>
          <a:ea typeface="+mj-ea"/>
          <a:cs typeface="+mj-cs"/>
        </a:defRPr>
      </a:lvl1pPr>
      <a:lvl2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2pPr>
      <a:lvl3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3pPr>
      <a:lvl4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4pPr>
      <a:lvl5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5pPr>
      <a:lvl6pPr marL="4572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6pPr>
      <a:lvl7pPr marL="9144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7pPr>
      <a:lvl8pPr marL="13716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8pPr>
      <a:lvl9pPr marL="18288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9pPr>
    </p:titleStyle>
    <p:bodyStyle>
      <a:lvl1pPr marL="311150" indent="-311150" algn="l" defTabSz="407988" rtl="0" eaLnBrk="0" fontAlgn="base" hangingPunct="0">
        <a:lnSpc>
          <a:spcPct val="93000"/>
        </a:lnSpc>
        <a:spcBef>
          <a:spcPct val="0"/>
        </a:spcBef>
        <a:spcAft>
          <a:spcPts val="1288"/>
        </a:spcAft>
        <a:buClr>
          <a:srgbClr val="000000"/>
        </a:buClr>
        <a:buSzPct val="100000"/>
        <a:buFont typeface="Times New Roman" panose="02020603050405020304" pitchFamily="18" charset="0"/>
        <a:buChar char="•"/>
        <a:defRPr sz="2900">
          <a:solidFill>
            <a:srgbClr val="000000"/>
          </a:solidFill>
          <a:latin typeface="+mn-lt"/>
          <a:ea typeface="+mn-ea"/>
          <a:cs typeface="+mn-cs"/>
        </a:defRPr>
      </a:lvl1pPr>
      <a:lvl2pPr marL="674688" indent="-260350" algn="l" defTabSz="407988" rtl="0" eaLnBrk="0" fontAlgn="base" hangingPunct="0">
        <a:lnSpc>
          <a:spcPct val="93000"/>
        </a:lnSpc>
        <a:spcBef>
          <a:spcPct val="0"/>
        </a:spcBef>
        <a:spcAft>
          <a:spcPts val="1038"/>
        </a:spcAft>
        <a:buClr>
          <a:srgbClr val="000000"/>
        </a:buClr>
        <a:buSzPct val="100000"/>
        <a:buFont typeface="Times New Roman" panose="02020603050405020304" pitchFamily="18" charset="0"/>
        <a:buChar char="–"/>
        <a:defRPr sz="2500">
          <a:solidFill>
            <a:srgbClr val="000000"/>
          </a:solidFill>
          <a:latin typeface="+mn-lt"/>
          <a:ea typeface="+mn-ea"/>
          <a:cs typeface="+mn-cs"/>
        </a:defRPr>
      </a:lvl2pPr>
      <a:lvl3pPr marL="1036638" indent="-207963" algn="l" defTabSz="407988" rtl="0" eaLnBrk="0" fontAlgn="base" hangingPunct="0">
        <a:lnSpc>
          <a:spcPct val="93000"/>
        </a:lnSpc>
        <a:spcBef>
          <a:spcPct val="0"/>
        </a:spcBef>
        <a:spcAft>
          <a:spcPts val="775"/>
        </a:spcAft>
        <a:buClr>
          <a:srgbClr val="000000"/>
        </a:buClr>
        <a:buSzPct val="100000"/>
        <a:buFont typeface="Times New Roman" panose="02020603050405020304" pitchFamily="18" charset="0"/>
        <a:buChar char="•"/>
        <a:defRPr sz="2200">
          <a:solidFill>
            <a:srgbClr val="000000"/>
          </a:solidFill>
          <a:latin typeface="+mn-lt"/>
          <a:ea typeface="+mn-ea"/>
          <a:cs typeface="+mn-cs"/>
        </a:defRPr>
      </a:lvl3pPr>
      <a:lvl4pPr marL="1450975" indent="-206375" algn="l" defTabSz="407988" rtl="0" eaLnBrk="0" fontAlgn="base" hangingPunct="0">
        <a:lnSpc>
          <a:spcPct val="93000"/>
        </a:lnSpc>
        <a:spcBef>
          <a:spcPct val="0"/>
        </a:spcBef>
        <a:spcAft>
          <a:spcPts val="525"/>
        </a:spcAft>
        <a:buClr>
          <a:srgbClr val="000000"/>
        </a:buClr>
        <a:buSzPct val="100000"/>
        <a:buFont typeface="Times New Roman" panose="02020603050405020304" pitchFamily="18" charset="0"/>
        <a:buChar char="–"/>
        <a:defRPr>
          <a:solidFill>
            <a:srgbClr val="000000"/>
          </a:solidFill>
          <a:latin typeface="+mn-lt"/>
          <a:ea typeface="+mn-ea"/>
          <a:cs typeface="+mn-cs"/>
        </a:defRPr>
      </a:lvl4pPr>
      <a:lvl5pPr marL="1866900" indent="-207963" algn="l" defTabSz="407988" rtl="0" eaLnBrk="0" fontAlgn="base" hangingPunct="0">
        <a:lnSpc>
          <a:spcPct val="93000"/>
        </a:lnSpc>
        <a:spcBef>
          <a:spcPct val="0"/>
        </a:spcBef>
        <a:spcAft>
          <a:spcPts val="263"/>
        </a:spcAft>
        <a:buClr>
          <a:srgbClr val="000000"/>
        </a:buClr>
        <a:buSzPct val="100000"/>
        <a:buFont typeface="Times New Roman" panose="02020603050405020304" pitchFamily="18" charset="0"/>
        <a:buChar char="»"/>
        <a:defRPr>
          <a:solidFill>
            <a:srgbClr val="000000"/>
          </a:solidFill>
          <a:latin typeface="+mn-lt"/>
          <a:ea typeface="+mn-ea"/>
          <a:cs typeface="+mn-cs"/>
        </a:defRPr>
      </a:lvl5pPr>
      <a:lvl6pPr marL="23241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6pPr>
      <a:lvl7pPr marL="27813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7pPr>
      <a:lvl8pPr marL="32385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8pPr>
      <a:lvl9pPr marL="36957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501161"/>
            <a:ext cx="9144000" cy="5855677"/>
          </a:xfrm>
        </p:spPr>
        <p:txBody>
          <a:bodyPr/>
          <a:lstStyle/>
          <a:p>
            <a:r>
              <a:rPr lang="it-IT" sz="1800" b="1" dirty="0">
                <a:solidFill>
                  <a:schemeClr val="bg1"/>
                </a:solidFill>
                <a:effectLst>
                  <a:glow rad="127000">
                    <a:schemeClr val="tx1"/>
                  </a:glow>
                </a:effectLst>
                <a:latin typeface="Bookman Old Style" panose="02050604050505020204" pitchFamily="18" charset="0"/>
              </a:rPr>
              <a:t>Re dell’universo</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Re dell’universo, Eterno creator</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I cieli sono il Tuo tempio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Gloria all’altissimo</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Dio che da sempre meraviglie fai       Tu sei santo, santo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L’universo annuncia la tua maestà    Tu sei santo, santo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Re dell’universo. (x2)</a:t>
            </a:r>
            <a:br>
              <a:rPr lang="it-IT" sz="3600" b="1" dirty="0">
                <a:solidFill>
                  <a:schemeClr val="bg1"/>
                </a:solidFill>
                <a:effectLst>
                  <a:glow rad="127000">
                    <a:schemeClr val="tx1"/>
                  </a:glow>
                </a:effectLst>
                <a:latin typeface="Bookman Old Style" panose="02050604050505020204" pitchFamily="18" charset="0"/>
              </a:rPr>
            </a:br>
            <a:endParaRPr lang="it-IT" sz="36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825880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371061"/>
            <a:ext cx="9144000" cy="6486938"/>
          </a:xfrm>
        </p:spPr>
        <p:txBody>
          <a:bodyPr/>
          <a:lstStyle/>
          <a:p>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Presto al mattino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loderò il nome Tuo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E sotto stelle risplendenti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le mie mani alzerò</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Dio che da sempre meraviglie fai       Tu sei santo, santo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L’universo annuncia la tua maestà    Tu sei santo, santo</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Re dell’universo. (x2)</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Alleluia al Re dell’universo!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(x3)</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endParaRPr lang="it-IT" sz="3600"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1962119469"/>
      </p:ext>
    </p:extLst>
  </p:cSld>
  <p:clrMapOvr>
    <a:masterClrMapping/>
  </p:clrMapOvr>
</p:sld>
</file>

<file path=ppt/theme/theme1.xml><?xml version="1.0" encoding="utf-8"?>
<a:theme xmlns:a="http://schemas.openxmlformats.org/drawingml/2006/main" name="3_Tema di Office">
  <a:themeElements>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Tema di Office">
      <a:majorFont>
        <a:latin typeface="Arial"/>
        <a:ea typeface="Arial Unicode MS"/>
        <a:cs typeface="Arial"/>
      </a:majorFont>
      <a:minorFont>
        <a:latin typeface="Arial"/>
        <a:ea typeface="Arial Unicode MS"/>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Tema di Office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9">
        <a:dk1>
          <a:srgbClr val="000000"/>
        </a:dk1>
        <a:lt1>
          <a:srgbClr val="000000"/>
        </a:lt1>
        <a:dk2>
          <a:srgbClr val="000000"/>
        </a:dk2>
        <a:lt2>
          <a:srgbClr val="808080"/>
        </a:lt2>
        <a:accent1>
          <a:srgbClr val="00CC99"/>
        </a:accent1>
        <a:accent2>
          <a:srgbClr val="3333CC"/>
        </a:accent2>
        <a:accent3>
          <a:srgbClr val="AAAAAA"/>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10">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FFF00"/>
        </a:hlink>
        <a:folHlink>
          <a:srgbClr val="B2B2B2"/>
        </a:folHlink>
      </a:clrScheme>
      <a:clrMap bg1="lt1" tx1="dk1" bg2="lt2" tx2="dk2" accent1="accent1" accent2="accent2" accent3="accent3" accent4="accent4" accent5="accent5" accent6="accent6" hlink="hlink" folHlink="folHlink"/>
    </a:extraClrScheme>
    <a:extraClrScheme>
      <a:clrScheme name="1_Tema di Office 11">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000000"/>
        </a:hlink>
        <a:folHlink>
          <a:srgbClr val="B2B2B2"/>
        </a:folHlink>
      </a:clrScheme>
      <a:clrMap bg1="lt1" tx1="dk1" bg2="lt2" tx2="dk2" accent1="accent1" accent2="accent2" accent3="accent3" accent4="accent4" accent5="accent5" accent6="accent6" hlink="hlink" folHlink="folHlink"/>
    </a:extraClrScheme>
    <a:extraClrScheme>
      <a:clrScheme name="1_Tema di Office 12">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580000"/>
        </a:folHlink>
      </a:clrScheme>
      <a:clrMap bg1="lt1" tx1="dk1" bg2="lt2" tx2="dk2" accent1="accent1" accent2="accent2" accent3="accent3" accent4="accent4" accent5="accent5" accent6="accent6" hlink="hlink" folHlink="folHlink"/>
    </a:extraClrScheme>
    <a:extraClrScheme>
      <a:clrScheme name="1_Tema di Office 13">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FF0000"/>
        </a:folHlink>
      </a:clrScheme>
      <a:clrMap bg1="lt1" tx1="dk1" bg2="lt2" tx2="dk2" accent1="accent1" accent2="accent2" accent3="accent3" accent4="accent4" accent5="accent5" accent6="accent6" hlink="hlink" folHlink="folHlink"/>
    </a:extraClrScheme>
    <a:extraClrScheme>
      <a:clrScheme name="1_Tema di Office 14">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CC0000"/>
        </a:folHlink>
      </a:clrScheme>
      <a:clrMap bg1="lt1" tx1="dk1" bg2="lt2" tx2="dk2" accent1="accent1" accent2="accent2" accent3="accent3" accent4="accent4" accent5="accent5" accent6="accent6" hlink="hlink" folHlink="folHlink"/>
    </a:extraClrScheme>
    <a:extraClrScheme>
      <a:clrScheme name="1_Tema di Office 15">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8F8F8"/>
        </a:hlink>
        <a:folHlink>
          <a:srgbClr val="CC0000"/>
        </a:folHlink>
      </a:clrScheme>
      <a:clrMap bg1="lt1" tx1="dk1" bg2="lt2" tx2="dk2" accent1="accent1" accent2="accent2" accent3="accent3" accent4="accent4" accent5="accent5" accent6="accent6" hlink="hlink" folHlink="folHlink"/>
    </a:extraClrScheme>
    <a:extraClrScheme>
      <a:clrScheme name="1_Tema di Office 16">
        <a:dk1>
          <a:srgbClr val="808080"/>
        </a:dk1>
        <a:lt1>
          <a:srgbClr val="F8F8F8"/>
        </a:lt1>
        <a:dk2>
          <a:srgbClr val="990000"/>
        </a:dk2>
        <a:lt2>
          <a:srgbClr val="000000"/>
        </a:lt2>
        <a:accent1>
          <a:srgbClr val="00CC99"/>
        </a:accent1>
        <a:accent2>
          <a:srgbClr val="3333CC"/>
        </a:accent2>
        <a:accent3>
          <a:srgbClr val="CAAAAA"/>
        </a:accent3>
        <a:accent4>
          <a:srgbClr val="D4D4D4"/>
        </a:accent4>
        <a:accent5>
          <a:srgbClr val="AAE2CA"/>
        </a:accent5>
        <a:accent6>
          <a:srgbClr val="2D2DB9"/>
        </a:accent6>
        <a:hlink>
          <a:srgbClr val="F8F8F8"/>
        </a:hlink>
        <a:folHlink>
          <a:srgbClr val="CC00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14</TotalTime>
  <Words>2</Words>
  <Application>Microsoft Office PowerPoint</Application>
  <PresentationFormat>Presentazione su schermo (4:3)</PresentationFormat>
  <Paragraphs>2</Paragraphs>
  <Slides>2</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vt:i4>
      </vt:variant>
    </vt:vector>
  </HeadingPairs>
  <TitlesOfParts>
    <vt:vector size="6" baseType="lpstr">
      <vt:lpstr>Arial</vt:lpstr>
      <vt:lpstr>Bookman Old Style</vt:lpstr>
      <vt:lpstr>Times New Roman</vt:lpstr>
      <vt:lpstr>3_Tema di Office</vt:lpstr>
      <vt:lpstr>Re dell’universo  Re dell’universo, Eterno creator I cieli sono il Tuo tempio      Gloria all’altissimo   Dio che da sempre meraviglie fai       Tu sei santo, santo L’universo annuncia la tua maestà    Tu sei santo, santo Re dell’universo. (x2) </vt:lpstr>
      <vt:lpstr>  Presto al mattino     loderò il nome Tuo E sotto stelle risplendenti  le mie mani alzerò  Dio che da sempre meraviglie fai       Tu sei santo, santo L’universo annuncia la tua maestà    Tu sei santo, santo Re dell’universo. (x2)  Alleluia al Re dell’universo!  (x3)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 gloria in gloria  Voglio io veder la tua luce che brilla in me  e proclamar, in tutto il mondo che  tu sei il Salvator   Tu sei la vita, la speranza, perfetta grazia che mi ha riscattato, Tu sei la vita, la speranza, perfetta grazia che mi ha riscattato!</dc:title>
  <dc:creator>terry</dc:creator>
  <cp:lastModifiedBy>MSofficepro2929</cp:lastModifiedBy>
  <cp:revision>6</cp:revision>
  <dcterms:created xsi:type="dcterms:W3CDTF">2017-07-27T08:05:17Z</dcterms:created>
  <dcterms:modified xsi:type="dcterms:W3CDTF">2019-08-02T09:26:11Z</dcterms:modified>
</cp:coreProperties>
</file>