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60" r:id="rId4"/>
    <p:sldId id="261" r:id="rId5"/>
    <p:sldId id="259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1" autoAdjust="0"/>
    <p:restoredTop sz="94660"/>
  </p:normalViewPr>
  <p:slideViewPr>
    <p:cSldViewPr>
      <p:cViewPr varScale="1">
        <p:scale>
          <a:sx n="68" d="100"/>
          <a:sy n="68" d="100"/>
        </p:scale>
        <p:origin x="96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932084-36FD-46FA-83E2-9E7EB401A1FF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72090-07CD-4047-8FC2-82C7E77CBB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7212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DBAFCC12-9826-40F7-BBEF-2729F465A753}" type="slidenum">
              <a:rPr lang="it-IT" altLang="it-IT">
                <a:solidFill>
                  <a:prstClr val="black"/>
                </a:solidFill>
              </a:rPr>
              <a:pPr eaLnBrk="1" hangingPunct="1"/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71CE4DCC-058B-4E57-B889-DBA16B2317C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10049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DBAFCC12-9826-40F7-BBEF-2729F465A753}" type="slidenum">
              <a:rPr lang="it-IT" altLang="it-IT">
                <a:solidFill>
                  <a:prstClr val="black"/>
                </a:solidFill>
              </a:rPr>
              <a:pPr eaLnBrk="1" hangingPunct="1"/>
              <a:t>2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71CE4DCC-058B-4E57-B889-DBA16B2317C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046964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9901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41598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DBAFCC12-9826-40F7-BBEF-2729F465A753}" type="slidenum">
              <a:rPr lang="it-IT" altLang="it-IT">
                <a:solidFill>
                  <a:prstClr val="black"/>
                </a:solidFill>
              </a:rPr>
              <a:pPr eaLnBrk="1" hangingPunct="1"/>
              <a:t>5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71CE4DCC-058B-4E57-B889-DBA16B2317C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5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63456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4068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15E29-AD0F-4689-832C-B270A5D41C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4571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A494F-03E0-4AA4-A3AB-2301DE54E0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088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1D0B2-EAAC-4994-97D5-A114DC1167D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068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E0F23-553D-451A-B4DC-2FC481621F9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0719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0D7FB-328F-4A36-B444-E3C7EB3BC39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3526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6D6D3-ACA9-44B4-9316-5EA7D53FCE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3755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336D8-4B59-4D5F-8AE9-0B1F831D07B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307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E1E76-8089-4470-87DC-30BA8219C80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2997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93465-A810-4E1C-BEBE-459CDF57B4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2662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2BC86-97E8-4B8F-B609-3E14F045872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80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828B8-DE96-48D6-9EEB-0A02DADB39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2931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F53F07-E47F-4AD6-8FD3-F24089497597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013221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-12892" y="332656"/>
            <a:ext cx="9144000" cy="5053136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Aprimi gli occhi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Aprimi gli occhi del cuore,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Aprimi gli occhi Signor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vederti,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 (x2)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975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88032"/>
            <a:ext cx="9144000" cy="6237312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Vederti splendere Signor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Nella luce della Tua Gloria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Versa il Tuo amore su noi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Mentre cantiamo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Santo,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222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6237312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Aprimi gli occhi del cuore,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Aprimi gli occhi Signor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vederti,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184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88032"/>
            <a:ext cx="9144000" cy="6237312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Vederti splendere Signor,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Nella luce della Tua Gloria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Versa il Tuo amore su noi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Mentre cantiamo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Santo,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1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88032"/>
            <a:ext cx="9144000" cy="4581128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Santo, Santo,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</a:t>
            </a:r>
            <a:r>
              <a:rPr lang="it-IT" sz="4400" b="1" dirty="0" err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</a:t>
            </a: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</a:t>
            </a:r>
            <a:r>
              <a:rPr lang="it-IT" sz="4400" b="1" dirty="0" err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</a:t>
            </a: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70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310344"/>
            <a:ext cx="9144000" cy="6237312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Vederti splendere Signor,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Nella luce della Tua Gloria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Versa il Tuo amore su noi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Mentre cantiamo 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Santo, Santo, Santo</a:t>
            </a:r>
          </a:p>
          <a:p>
            <a:pPr marL="0" indent="0" algn="ctr" defTabSz="449263" eaLnBrk="1" hangingPunct="1">
              <a:lnSpc>
                <a:spcPct val="15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vederti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fine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9939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6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147</Words>
  <Application>Microsoft Office PowerPoint</Application>
  <PresentationFormat>Presentazione su schermo (4:3)</PresentationFormat>
  <Paragraphs>53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Times New Roman</vt:lpstr>
      <vt:lpstr>6_Tema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9</cp:revision>
  <dcterms:created xsi:type="dcterms:W3CDTF">2016-04-19T12:03:29Z</dcterms:created>
  <dcterms:modified xsi:type="dcterms:W3CDTF">2019-09-19T14:06:42Z</dcterms:modified>
</cp:coreProperties>
</file>