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38" autoAdjust="0"/>
    <p:restoredTop sz="94660"/>
  </p:normalViewPr>
  <p:slideViewPr>
    <p:cSldViewPr snapToGrid="0">
      <p:cViewPr varScale="1">
        <p:scale>
          <a:sx n="54" d="100"/>
          <a:sy n="54" d="100"/>
        </p:scale>
        <p:origin x="84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59872-E14E-4D96-9538-E42C489A6B3C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0877F-B0A7-46D9-B872-83BA5CE532D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1388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53CA6-2E32-4E24-9B54-8E502534F78D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1C74E6-55A8-4113-B055-E79EEAA790D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5002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FE47B-C219-46E9-8A83-E117840DF3F9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20DEE-D533-442F-8244-889CC712E9F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01422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012D7-ED55-436C-8DBB-9650ED757BD3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C57C6-6538-4FEC-BCA7-AD25316062B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92208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1431F-3C3C-4420-A9D5-A313CF738B5F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0466A6-ACB0-48E8-B504-834DA49D57A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81809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8429F-DAAC-4924-9F72-E7E98CFCE3B8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DF7A9-428A-46F5-BF57-A21CCC42C8E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92122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9E324-3F17-4F5C-A9BA-364658A3C8C8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A40B6D-7A2E-4121-8346-ACAAED57483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89763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C8AEB-9B42-4E6F-A284-87A80FEB2E47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D6542-F74D-4002-8772-5C8858636F1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75561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F050E-5DD6-4F89-BBC7-E95553FEE3DC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39B89C-E877-4C88-A68A-BA593794FB4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7708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9B523-DC81-4050-9792-13AA94F2A75F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FD4F31-7AFB-4AAB-B71F-15CBF0C04D9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9685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E9481-C338-4712-871A-D3ABF77F88E9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D03E5-AAEF-4366-9845-31136DB5AEB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69260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26461E-68A1-4037-AD3F-3A75C2C0B493}" type="datetimeFigureOut">
              <a:rPr lang="it-IT"/>
              <a:pPr>
                <a:defRPr/>
              </a:pPr>
              <a:t>21/07/2019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A678F10B-72DD-4F89-BA9E-7C57C98D98A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06817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contenuto 4"/>
          <p:cNvSpPr>
            <a:spLocks noGrp="1"/>
          </p:cNvSpPr>
          <p:nvPr>
            <p:ph idx="1"/>
          </p:nvPr>
        </p:nvSpPr>
        <p:spPr>
          <a:xfrm>
            <a:off x="0" y="692151"/>
            <a:ext cx="9144000" cy="5580063"/>
          </a:xfrm>
          <a:noFill/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Noi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veniam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 davanti A Te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Cercando il volto Tuo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Non per quello che Tu fai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Ma per ciò che Tu sei </a:t>
            </a: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(x2)</a:t>
            </a:r>
          </a:p>
          <a:p>
            <a:pPr algn="ctr" eaLnBrk="1" hangingPunct="1">
              <a:buFont typeface="Arial" charset="0"/>
              <a:buNone/>
              <a:defRPr/>
            </a:pPr>
            <a:endParaRPr lang="it-IT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1" name="Titolo 1"/>
          <p:cNvSpPr>
            <a:spLocks noGrp="1"/>
          </p:cNvSpPr>
          <p:nvPr>
            <p:ph type="title"/>
          </p:nvPr>
        </p:nvSpPr>
        <p:spPr>
          <a:xfrm>
            <a:off x="971550" y="0"/>
            <a:ext cx="7092950" cy="692150"/>
          </a:xfrm>
        </p:spPr>
        <p:txBody>
          <a:bodyPr/>
          <a:lstStyle/>
          <a:p>
            <a:pPr eaLnBrk="1" hangingPunct="1"/>
            <a:r>
              <a:rPr lang="it-IT" altLang="it-IT" sz="18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Noi </a:t>
            </a:r>
            <a:r>
              <a:rPr lang="it-IT" altLang="it-IT" sz="1800" b="1" i="1" dirty="0" err="1">
                <a:solidFill>
                  <a:schemeClr val="bg1"/>
                </a:solidFill>
                <a:latin typeface="Bookman Old Style" panose="02050604050505020204" pitchFamily="18" charset="0"/>
              </a:rPr>
              <a:t>veniam</a:t>
            </a:r>
            <a:r>
              <a:rPr lang="it-IT" altLang="it-IT" sz="18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 davanti a Te</a:t>
            </a:r>
          </a:p>
        </p:txBody>
      </p:sp>
    </p:spTree>
    <p:extLst>
      <p:ext uri="{BB962C8B-B14F-4D97-AF65-F5344CB8AC3E}">
        <p14:creationId xmlns:p14="http://schemas.microsoft.com/office/powerpoint/2010/main" val="615170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4425696"/>
          </a:xfrm>
          <a:noFill/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>
                      <a:alpha val="99000"/>
                    </a:schemeClr>
                  </a:glow>
                </a:effectLst>
                <a:latin typeface="Bookman Old Style" panose="02050604050505020204" pitchFamily="18" charset="0"/>
              </a:rPr>
              <a:t>Allora mostrati</a:t>
            </a:r>
            <a:r>
              <a:rPr lang="it-IT" altLang="it-IT" sz="4000" b="1">
                <a:solidFill>
                  <a:schemeClr val="bg1"/>
                </a:solidFill>
                <a:effectLst>
                  <a:glow rad="127000">
                    <a:schemeClr val="tx1">
                      <a:alpha val="99000"/>
                    </a:schemeClr>
                  </a:glow>
                </a:effectLst>
                <a:latin typeface="Bookman Old Style" panose="02050604050505020204" pitchFamily="18" charset="0"/>
              </a:rPr>
              <a:t>, mostrati Signor </a:t>
            </a:r>
            <a:endParaRPr lang="it-IT" altLang="it-IT" sz="4000" b="1" dirty="0">
              <a:solidFill>
                <a:schemeClr val="bg1"/>
              </a:solidFill>
              <a:effectLst>
                <a:glow rad="127000">
                  <a:schemeClr val="tx1">
                    <a:alpha val="99000"/>
                  </a:schemeClr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>
                      <a:alpha val="99000"/>
                    </a:schemeClr>
                  </a:glow>
                </a:effectLst>
                <a:latin typeface="Bookman Old Style" panose="02050604050505020204" pitchFamily="18" charset="0"/>
              </a:rPr>
              <a:t>Nella Tua gloria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>
                      <a:alpha val="99000"/>
                    </a:schemeClr>
                  </a:glow>
                </a:effectLst>
                <a:latin typeface="Bookman Old Style" panose="02050604050505020204" pitchFamily="18" charset="0"/>
              </a:rPr>
              <a:t>e con tutto il Tuo </a:t>
            </a:r>
            <a:r>
              <a:rPr lang="it-IT" altLang="it-IT" sz="4000" b="1" dirty="0" err="1">
                <a:solidFill>
                  <a:schemeClr val="bg1"/>
                </a:solidFill>
                <a:effectLst>
                  <a:glow rad="127000">
                    <a:schemeClr val="tx1">
                      <a:alpha val="99000"/>
                    </a:schemeClr>
                  </a:glow>
                </a:effectLst>
                <a:latin typeface="Bookman Old Style" panose="02050604050505020204" pitchFamily="18" charset="0"/>
              </a:rPr>
              <a:t>splendor</a:t>
            </a:r>
            <a:endParaRPr lang="it-IT" altLang="it-IT" sz="4000" b="1" dirty="0">
              <a:solidFill>
                <a:schemeClr val="bg1"/>
              </a:solidFill>
              <a:effectLst>
                <a:glow rad="127000">
                  <a:schemeClr val="tx1">
                    <a:alpha val="99000"/>
                  </a:schemeClr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>
                      <a:alpha val="99000"/>
                    </a:schemeClr>
                  </a:glow>
                </a:effectLst>
                <a:latin typeface="Bookman Old Style" panose="02050604050505020204" pitchFamily="18" charset="0"/>
              </a:rPr>
              <a:t>Noi siamo qui davanti a Te, Signor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it-IT" altLang="it-IT" sz="1200" b="1" dirty="0">
              <a:solidFill>
                <a:schemeClr val="bg1"/>
              </a:solidFill>
              <a:effectLst>
                <a:glow rad="127000">
                  <a:schemeClr val="tx1">
                    <a:alpha val="99000"/>
                  </a:schemeClr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>
                      <a:alpha val="99000"/>
                    </a:schemeClr>
                  </a:glow>
                </a:effectLst>
                <a:latin typeface="Bookman Old Style" panose="02050604050505020204" pitchFamily="18" charset="0"/>
              </a:rPr>
              <a:t>Alleluia, Alleluia,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it-IT" altLang="it-IT" sz="4000" b="1" dirty="0">
                <a:solidFill>
                  <a:schemeClr val="bg1"/>
                </a:solidFill>
                <a:effectLst>
                  <a:glow rad="127000">
                    <a:schemeClr val="tx1">
                      <a:alpha val="99000"/>
                    </a:schemeClr>
                  </a:glow>
                </a:effectLst>
                <a:latin typeface="Bookman Old Style" panose="02050604050505020204" pitchFamily="18" charset="0"/>
              </a:rPr>
              <a:t>    Alleluia, gloria a Te  x4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it-IT" altLang="it-IT" sz="2400" b="1" dirty="0">
              <a:solidFill>
                <a:schemeClr val="bg1"/>
              </a:solidFill>
              <a:effectLst>
                <a:glow rad="127000">
                  <a:schemeClr val="tx1">
                    <a:alpha val="99000"/>
                  </a:schemeClr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it-IT" altLang="it-IT" sz="2400" b="1" dirty="0">
                <a:solidFill>
                  <a:schemeClr val="bg1"/>
                </a:solidFill>
                <a:effectLst>
                  <a:glow rad="127000">
                    <a:schemeClr val="tx1">
                      <a:alpha val="99000"/>
                    </a:schemeClr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959966700"/>
      </p:ext>
    </p:extLst>
  </p:cSld>
  <p:clrMapOvr>
    <a:masterClrMapping/>
  </p:clrMapOvr>
</p:sld>
</file>

<file path=ppt/theme/theme1.xml><?xml version="1.0" encoding="utf-8"?>
<a:theme xmlns:a="http://schemas.openxmlformats.org/drawingml/2006/main" name="4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63</Words>
  <Application>Microsoft Office PowerPoint</Application>
  <PresentationFormat>Presentazione su schermo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6" baseType="lpstr">
      <vt:lpstr>Arial</vt:lpstr>
      <vt:lpstr>Bookman Old Style</vt:lpstr>
      <vt:lpstr>Calibri</vt:lpstr>
      <vt:lpstr>4_Tema di Office</vt:lpstr>
      <vt:lpstr>Noi veniam davanti a Te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Noi veniam davanti a Te</dc:title>
  <dc:creator>terry</dc:creator>
  <cp:lastModifiedBy>MSofficepro2929</cp:lastModifiedBy>
  <cp:revision>5</cp:revision>
  <dcterms:created xsi:type="dcterms:W3CDTF">2017-01-07T17:47:34Z</dcterms:created>
  <dcterms:modified xsi:type="dcterms:W3CDTF">2019-07-21T06:44:04Z</dcterms:modified>
</cp:coreProperties>
</file>